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E65EC8-6A6D-4414-A963-5225254A6A6F}">
  <a:tblStyle styleId="{2FE65EC8-6A6D-4414-A963-5225254A6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b80b7652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b80b7652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b80b7652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4b80b7652_0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b80b7652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b80b7652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4b80b7652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4b80b7652_0_9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c72ff0a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4c72ff0a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c72ff0a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4c72ff0a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4c72ff0a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4c72ff0a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4c72ff0a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4c72ff0a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4c72ff0a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4c72ff0a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4d149e7d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4d149e7d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b80b765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4b80b765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4c72ff0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4c72ff0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c72ff0a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c72ff0a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b80b7652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b80b7652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4d149e7d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4d149e7d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4b80b7652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4b80b7652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c72ff0a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c72ff0a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4c72ff0a2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4c72ff0a2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4b80b7652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4b80b7652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b80b7652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b80b7652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b80b765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b80b765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b80b7652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b80b7652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b80b7652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b80b7652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b80b7652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b80b7652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b80b7652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b80b7652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d149e7d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d149e7d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b80b7652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b80b7652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498900" y="1153200"/>
            <a:ext cx="43914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477 Midterm Design Review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576150" y="3786775"/>
            <a:ext cx="42369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IntelliFace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1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13049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IR Sensor</a:t>
            </a:r>
            <a:endParaRPr/>
          </a:p>
        </p:txBody>
      </p:sp>
      <p:graphicFrame>
        <p:nvGraphicFramePr>
          <p:cNvPr id="194" name="Google Shape;194;p22"/>
          <p:cNvGraphicFramePr/>
          <p:nvPr/>
        </p:nvGraphicFramePr>
        <p:xfrm>
          <a:off x="4132925" y="95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60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TCRT5000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GP2Y0A21YK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Maximum Detection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Range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 cm @ 5V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 cm @ 5V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$0.40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$13.89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5" y="1248725"/>
            <a:ext cx="3749849" cy="286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Light Sensor</a:t>
            </a:r>
            <a:endParaRPr/>
          </a:p>
        </p:txBody>
      </p:sp>
      <p:graphicFrame>
        <p:nvGraphicFramePr>
          <p:cNvPr id="201" name="Google Shape;201;p23"/>
          <p:cNvGraphicFramePr/>
          <p:nvPr/>
        </p:nvGraphicFramePr>
        <p:xfrm>
          <a:off x="4049550" y="96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15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PDV-P8104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TEMT6000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Function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Photoresistor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Phototransistor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 to 150V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1.5 - 6V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 mA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$4.25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1293625"/>
            <a:ext cx="3838549" cy="226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759150" y="0"/>
            <a:ext cx="76257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Packaging Design: Front (Left) and Rear (Right)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05" y="663199"/>
            <a:ext cx="3669346" cy="432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300" y="663201"/>
            <a:ext cx="3709633" cy="4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Schematic: Primary Board (MCU)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5262625" y="914101"/>
            <a:ext cx="4281300" cy="4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MCU: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Power Input from 5V Barrel Jack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Regulated using LD1117AV33 to 3.3V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Oscillator (OSC_IN_OUT 8MHz)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Connections: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TMP36 (ADC)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PDV-P8104 (ADC)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TCRT5000 (ADC, TIM15 + IRQ)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USART RX, TX</a:t>
            </a:r>
            <a:endParaRPr sz="1600"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0" y="688275"/>
            <a:ext cx="5230775" cy="44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737" y="569450"/>
            <a:ext cx="4670525" cy="44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25" y="561088"/>
            <a:ext cx="4381725" cy="43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6344375" y="4110275"/>
            <a:ext cx="18771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MCU and Decoupling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Capacitances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/>
          <p:nvPr/>
        </p:nvSpPr>
        <p:spPr>
          <a:xfrm>
            <a:off x="6887550" y="2011825"/>
            <a:ext cx="798300" cy="7419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5939750" y="4147225"/>
            <a:ext cx="25755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PWR IN and LD1117AV3 Regulator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6510650" y="3162450"/>
            <a:ext cx="1433700" cy="9141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75" y="968825"/>
            <a:ext cx="5226575" cy="33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6098575" y="4110275"/>
            <a:ext cx="2139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Oscillator and Headers to Sensor Board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5941625" y="1960100"/>
            <a:ext cx="945900" cy="1127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400" y="605612"/>
            <a:ext cx="3858201" cy="40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Layout: Primary Board (MCU)</a:t>
            </a: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6172425" y="4110275"/>
            <a:ext cx="20142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Reset Button and Programming Headers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62" y="1033212"/>
            <a:ext cx="2718425" cy="3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/>
          <p:nvPr/>
        </p:nvSpPr>
        <p:spPr>
          <a:xfrm>
            <a:off x="6569775" y="1073275"/>
            <a:ext cx="1219500" cy="9591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00" y="914100"/>
            <a:ext cx="4878125" cy="3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needs adding: Primary Board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39" y="759275"/>
            <a:ext cx="4302635" cy="362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425" y="759275"/>
            <a:ext cx="3774625" cy="362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>
            <a:off x="5008150" y="914100"/>
            <a:ext cx="390000" cy="3900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8091450" y="914100"/>
            <a:ext cx="390000" cy="3900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5008150" y="3863875"/>
            <a:ext cx="390000" cy="3900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8091450" y="3863875"/>
            <a:ext cx="390000" cy="3900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4860573" y="4384225"/>
            <a:ext cx="3774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Mounting Holes (Orange)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942750" y="2683225"/>
            <a:ext cx="438000" cy="5811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588360" y="4384225"/>
            <a:ext cx="3774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Low Pass filters for ADC sensors(?)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891150"/>
            <a:ext cx="7038900" cy="3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Overview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Major Components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Block Diagram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Packaging Design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Electrical Schematic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PCB Layout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Prototyping Progress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Development Status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Timeline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Questions and Discussion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Schematic: Sensor Board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89" y="617400"/>
            <a:ext cx="4281825" cy="4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Layout: Sensor Board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325" y="652900"/>
            <a:ext cx="4721350" cy="4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Progress</a:t>
            </a:r>
            <a:endParaRPr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491800" y="87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20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TMP36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TCRT5000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PDV-P8104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Getting sensor values, decoding them on STM32, and transferring them to NVIDIA Jetson through USART: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USART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One way serial connection from STM32 to Jetson Nano: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NVIDIA Jetson Nano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Echoing received sensor values from STM32 to local terminal: </a:t>
                      </a:r>
                      <a:r>
                        <a:rPr lang="en" b="1">
                          <a:solidFill>
                            <a:srgbClr val="00FF00"/>
                          </a:solidFill>
                        </a:rPr>
                        <a:t>DONE</a:t>
                      </a:r>
                      <a:endParaRPr b="1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Displaying those sensor values on UI Dashboard: </a:t>
                      </a:r>
                      <a:r>
                        <a:rPr lang="en" b="1">
                          <a:solidFill>
                            <a:srgbClr val="FFFF00"/>
                          </a:solidFill>
                        </a:rPr>
                        <a:t>IN PROGRESS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Overview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875" y="591000"/>
            <a:ext cx="5072225" cy="4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Status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25" y="591000"/>
            <a:ext cx="6846733" cy="43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Status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00" y="562750"/>
            <a:ext cx="7851576" cy="44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Processes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body" idx="1"/>
          </p:nvPr>
        </p:nvSpPr>
        <p:spPr>
          <a:xfrm>
            <a:off x="1282700" y="800850"/>
            <a:ext cx="7038900" cy="3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 Processes (systemd): 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Screen Brightness Adjuster: </a:t>
            </a:r>
            <a:r>
              <a:rPr lang="en" sz="1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>
              <a:solidFill>
                <a:srgbClr val="FFD9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Mail Aggregator: </a:t>
            </a:r>
            <a:r>
              <a:rPr lang="en" sz="1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COMPLETED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USART Screener: </a:t>
            </a:r>
            <a:r>
              <a:rPr lang="en" sz="1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Foreground Processes: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Tkinter Dashboard: </a:t>
            </a:r>
            <a:r>
              <a:rPr lang="en" sz="1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Keras InceptionV3 R-CNN: </a:t>
            </a:r>
            <a:r>
              <a:rPr lang="en" sz="1400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PENDING VALIDATION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6925"/>
            <a:ext cx="8839199" cy="39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intelligent interface with an intuitive user interface that: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wakes up after detecting the user’s gesture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authenticates the user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presents a dashboard containing a greeting and relevant information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latest emails, news, stock prices, weather, room temperature and an interesting quote. 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  	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PSSCs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001300"/>
            <a:ext cx="70389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read ambient conditions using a temperature and light sensor using ADC and GPIO peripherals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perform user’s gesture detection using an infrared sensor on the STM32F0 using ADC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communicate gesture readings, ambient light and temperature values between the STM32F0 and the Jetson Nano  using USART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authenticate the user using a facial recognition API and the Jetson Nano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display metrics and relevant information  (email, weather, stock tickers and news) using a dashboard on the Jetson Nano Monitor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048925" y="0"/>
            <a:ext cx="7038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1925"/>
            <a:ext cx="8831950" cy="42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MCU</a:t>
            </a:r>
            <a:endParaRPr/>
          </a:p>
        </p:txBody>
      </p:sp>
      <p:graphicFrame>
        <p:nvGraphicFramePr>
          <p:cNvPr id="165" name="Google Shape;165;p18"/>
          <p:cNvGraphicFramePr/>
          <p:nvPr/>
        </p:nvGraphicFramePr>
        <p:xfrm>
          <a:off x="3289825" y="91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20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MCU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STM32F051R8T6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Freescale 9S12C32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Clock Speed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 MHz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 MHz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RAM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 KB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KB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Operating Voltage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2.0V to 3.6V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2.97V to 5.5V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Timer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UART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0763"/>
            <a:ext cx="2985025" cy="224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827400" y="0"/>
            <a:ext cx="7489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External Microcomputer</a:t>
            </a:r>
            <a:endParaRPr/>
          </a:p>
        </p:txBody>
      </p:sp>
      <p:graphicFrame>
        <p:nvGraphicFramePr>
          <p:cNvPr id="172" name="Google Shape;172;p19"/>
          <p:cNvGraphicFramePr/>
          <p:nvPr/>
        </p:nvGraphicFramePr>
        <p:xfrm>
          <a:off x="4243275" y="707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66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Microcomputer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Jetson Nano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Raspberry Pi 4B</a:t>
                      </a:r>
                      <a:endParaRPr sz="16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RAM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GB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1-4 GB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CPU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Quad-core ARM A57 @ 1.43 GHz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Quad core Cortex-A72 (ARM v8) @ 1.5 GHz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GPU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128-core Maxwell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None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Shipping Time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 2 days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~ 2 weeks at Week 1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</a:rPr>
                        <a:t>Cost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$98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$70</a:t>
                      </a:r>
                      <a:endParaRPr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25" y="1227650"/>
            <a:ext cx="3606375" cy="32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27400" y="0"/>
            <a:ext cx="7489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USART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00" y="1019938"/>
            <a:ext cx="4167975" cy="310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4899450" y="636750"/>
            <a:ext cx="3762600" cy="24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FT232R: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Baud Rate: 115200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8-bit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Transmits data from the MCU to the Jetson in a Comma Separated format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Selection: Temperature Sensor</a:t>
            </a:r>
            <a:endParaRPr/>
          </a:p>
        </p:txBody>
      </p:sp>
      <p:graphicFrame>
        <p:nvGraphicFramePr>
          <p:cNvPr id="186" name="Google Shape;186;p21"/>
          <p:cNvGraphicFramePr/>
          <p:nvPr/>
        </p:nvGraphicFramePr>
        <p:xfrm>
          <a:off x="4218650" y="11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{2FE65EC8-6A6D-4414-A963-5225254A6A6F}</a:tableStyleId>
              </a:tblPr>
              <a:tblGrid>
                <a:gridCol w="168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TMP36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(chosen)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LM61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Voltage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2.7 - 5 V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2.7 - 10 V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Output Temperature Range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-40°C to 125°C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-30°C to 100°C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Operating Current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µA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125 µA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Price/piece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$0.70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$0.79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50" y="673038"/>
            <a:ext cx="24003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00" y="2199150"/>
            <a:ext cx="2455175" cy="24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Office PowerPoint</Application>
  <PresentationFormat>On-screen Show (16:9)</PresentationFormat>
  <Paragraphs>205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Montserrat</vt:lpstr>
      <vt:lpstr>Lato</vt:lpstr>
      <vt:lpstr>Focus</vt:lpstr>
      <vt:lpstr>ECE 477 Midterm Design Review </vt:lpstr>
      <vt:lpstr>Outline </vt:lpstr>
      <vt:lpstr>Project Overview</vt:lpstr>
      <vt:lpstr>PSSCs</vt:lpstr>
      <vt:lpstr>Block Diagram</vt:lpstr>
      <vt:lpstr>Component Selection: MCU</vt:lpstr>
      <vt:lpstr>Component Selection: External Microcomputer</vt:lpstr>
      <vt:lpstr>Component Selection: USART</vt:lpstr>
      <vt:lpstr>Component Selection: Temperature Sensor</vt:lpstr>
      <vt:lpstr>Component Selection: IR Sensor</vt:lpstr>
      <vt:lpstr>Component Selection: Light Sensor</vt:lpstr>
      <vt:lpstr>Packaging Design: Front (Left) and Rear (Right)</vt:lpstr>
      <vt:lpstr>Schematic: Primary Board (MCU)</vt:lpstr>
      <vt:lpstr>PCB Layout: Primary Board (MCU)</vt:lpstr>
      <vt:lpstr>PCB Layout: Primary Board (MCU)</vt:lpstr>
      <vt:lpstr>PCB Layout: Primary Board (MCU)</vt:lpstr>
      <vt:lpstr>PCB Layout: Primary Board (MCU)</vt:lpstr>
      <vt:lpstr>PCB Layout: Primary Board (MCU)</vt:lpstr>
      <vt:lpstr>What needs adding: Primary Board</vt:lpstr>
      <vt:lpstr>Schematic: Sensor Board</vt:lpstr>
      <vt:lpstr>Layout: Sensor Board</vt:lpstr>
      <vt:lpstr>Prototyping Progress</vt:lpstr>
      <vt:lpstr>Software Overview</vt:lpstr>
      <vt:lpstr>Software Development Status</vt:lpstr>
      <vt:lpstr>Software Development Status</vt:lpstr>
      <vt:lpstr>System Processes</vt:lpstr>
      <vt:lpstr>Project Timeline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477 Midterm Design Review </dc:title>
  <cp:lastModifiedBy>Rtvik Sriram Bharadwaj</cp:lastModifiedBy>
  <cp:revision>1</cp:revision>
  <dcterms:modified xsi:type="dcterms:W3CDTF">2019-10-09T18:29:48Z</dcterms:modified>
</cp:coreProperties>
</file>